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1/21/2024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2115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815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23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7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61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73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85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007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9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376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40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34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عروض 10، 15، 20 درهم من اللولو حتي 28 يونيو - عروض وتخفيضات اللولو الإمارات">
            <a:extLst>
              <a:ext uri="{FF2B5EF4-FFF2-40B4-BE49-F238E27FC236}">
                <a16:creationId xmlns:a16="http://schemas.microsoft.com/office/drawing/2014/main" id="{AA8DADB7-D62A-5C3F-94EE-2EA7F06C52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18" b="14443"/>
          <a:stretch/>
        </p:blipFill>
        <p:spPr bwMode="auto">
          <a:xfrm>
            <a:off x="1343639" y="165909"/>
            <a:ext cx="7996303" cy="6486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30284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AnalogousFromRegularSeedLeftStep">
      <a:dk1>
        <a:srgbClr val="000000"/>
      </a:dk1>
      <a:lt1>
        <a:srgbClr val="FFFFFF"/>
      </a:lt1>
      <a:dk2>
        <a:srgbClr val="1B2830"/>
      </a:dk2>
      <a:lt2>
        <a:srgbClr val="F0F3F1"/>
      </a:lt2>
      <a:accent1>
        <a:srgbClr val="E32D9B"/>
      </a:accent1>
      <a:accent2>
        <a:srgbClr val="CD1BD1"/>
      </a:accent2>
      <a:accent3>
        <a:srgbClr val="932DE3"/>
      </a:accent3>
      <a:accent4>
        <a:srgbClr val="4E36D6"/>
      </a:accent4>
      <a:accent5>
        <a:srgbClr val="2D5EE3"/>
      </a:accent5>
      <a:accent6>
        <a:srgbClr val="1B98D1"/>
      </a:accent6>
      <a:hlink>
        <a:srgbClr val="349C5D"/>
      </a:hlink>
      <a:folHlink>
        <a:srgbClr val="7F7F7F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Neue Haas Grotesk Text Pro</vt:lpstr>
      <vt:lpstr>PunchcardVTI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مقطع فيديو</dc:title>
  <dc:creator>aisha alshamsi</dc:creator>
  <cp:lastModifiedBy>aisha alshamsi</cp:lastModifiedBy>
  <cp:revision>6</cp:revision>
  <dcterms:created xsi:type="dcterms:W3CDTF">2024-01-21T16:47:36Z</dcterms:created>
  <dcterms:modified xsi:type="dcterms:W3CDTF">2024-01-22T14:11:38Z</dcterms:modified>
</cp:coreProperties>
</file>