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11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1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23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7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7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85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00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7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40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عروض 10، 15، 20 درهم من اللولو حتي 28 يونيو - عروض وتخفيضات اللولو الإمارات">
            <a:extLst>
              <a:ext uri="{FF2B5EF4-FFF2-40B4-BE49-F238E27FC236}">
                <a16:creationId xmlns:a16="http://schemas.microsoft.com/office/drawing/2014/main" id="{AA8DADB7-D62A-5C3F-94EE-2EA7F06C52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18" b="14443"/>
          <a:stretch/>
        </p:blipFill>
        <p:spPr bwMode="auto">
          <a:xfrm>
            <a:off x="1343639" y="165909"/>
            <a:ext cx="7996303" cy="648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30284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PunchcardVTI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مقطع فيديو</dc:title>
  <dc:creator>aisha alshamsi</dc:creator>
  <cp:lastModifiedBy>aisha alshamsi</cp:lastModifiedBy>
  <cp:revision>6</cp:revision>
  <dcterms:created xsi:type="dcterms:W3CDTF">2024-01-21T16:47:36Z</dcterms:created>
  <dcterms:modified xsi:type="dcterms:W3CDTF">2024-01-22T14:11:38Z</dcterms:modified>
</cp:coreProperties>
</file>